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14EC0-6AA5-488F-8210-0AD6571B5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A0CF4-2B48-4282-838E-7FF07B031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24DDF-4E06-49A1-A03D-B15875C4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2C4DD-B73E-4B65-B309-0FAFCCD3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67076-0CC5-4FB0-B5BC-ACFBBE5D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078E7-DAC1-4B65-AC7C-719B1B1D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C5C33-8CBA-451D-A5C1-BFA1CDE3B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924CB-1519-4F5A-9612-B2F6F837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EDF23-E60C-4EC5-8FBB-A9F919213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BE880-4477-40C9-91C0-BC30DF3E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D96B0-569E-4D78-AB11-E4ABBEA4D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1D3F5-1F51-4BA8-92D4-7E11BA5C7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17172-D908-401B-92F9-4D32613F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4F7B0-B7E5-41A6-88E6-95252FF6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8BDEB-93F3-40DF-A615-1844FD49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2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DF2F-DD98-4A90-A707-19ECD1C6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84FD4-CC02-44BF-8CB8-95C98AD88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FD33C-483E-4F15-960A-6DFB591C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44263-6F65-452E-B4B6-A42F355C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F165-EC5A-4CAD-8545-1398C3BB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2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E0319-DC00-4EFE-AF6E-D3131958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88D26-1AFE-4010-B9CE-DF185E944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DC751-D75E-4500-9782-9DF702B4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1B9A9-3E7F-4E7D-A4D6-7881C78E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3309A-7206-4FB1-BFD4-758E7C4B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5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CEA0-CFE2-4794-8192-C5306C001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5F72-4597-4882-A901-AE11CE669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CFC7E-E4AF-4766-8161-ABF8D4F0B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C859A-700C-474D-959A-7377B2457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CD4E-2F96-4D6E-9CA5-89EB6B72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21C15-F376-42CC-90B8-DC995FAAA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1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64595-A457-4DE5-94D5-4A16F2395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5D46F-A1E4-44E0-930C-960D54CE3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A6EA7-D335-4E55-9865-8BE39CDA2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67E838-F775-4542-A0DE-2AB693A1A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FEB7D7-1A15-46B2-B46B-8B2949B14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3D1B86-D9B8-4FB8-B193-FE2A958C0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298482-1635-40CB-AA26-4E674A358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04DDF1-BBC1-4108-9228-99E7235D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7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375E-937B-4D7D-B46C-32B0A234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FC25C-98CA-4BB2-8854-48AE0FF6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20746-0002-4C5A-ADC2-83C177B5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80E09-6500-40C3-A104-23135257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2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927F0C-ED9E-41CC-881F-2882F588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D42708-B2A0-48D3-A092-4B066DC7D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0A2EA-01F0-450E-ADE7-CC1C2E0D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036D-E225-4199-AC87-CB6AB4947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95C0C-7007-464C-B135-2FDD7F386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B8996-8C9F-4C59-8C01-E820396F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3D77F-E79E-456F-8E7A-EF5D5254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A5FF5-76A2-472A-8B57-32A8510A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C6CEF-2A06-4E8D-9CAE-81CC49CF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8B712-D668-4E09-B1AA-8FAD5585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0C218-AB82-4C5E-9B26-F0CBF6CD3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92617-02CD-4DD4-907C-2DA87DC45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7976B-59BB-4554-A99D-5F00E459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666AB-011F-4A6E-8B66-8AF89123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C4B33-0D63-4526-953D-162CF7ED8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8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A6282-A950-45ED-A3E9-705C100BF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BCB38-11B1-4C88-938B-799D5ABD0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F41E1-71BE-4421-8DD7-85FB47DDE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74C07-1073-4736-BAF1-20C92A91A0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D5984-1FA3-4403-8713-B1A52DA20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C5641-36C7-4399-8C3F-A7301FEE5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A58F2-D81D-4700-AA61-BAF2FF747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6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E4AE9C6D-E617-485C-8FD6-B595A7C85F59}"/>
              </a:ext>
            </a:extLst>
          </p:cNvPr>
          <p:cNvSpPr/>
          <p:nvPr/>
        </p:nvSpPr>
        <p:spPr>
          <a:xfrm>
            <a:off x="10678433" y="3291700"/>
            <a:ext cx="705946" cy="1380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Interchange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A92D9B5-D6B2-4464-A985-AC8F5A1F8AFF}"/>
              </a:ext>
            </a:extLst>
          </p:cNvPr>
          <p:cNvSpPr/>
          <p:nvPr/>
        </p:nvSpPr>
        <p:spPr>
          <a:xfrm>
            <a:off x="1352044" y="2133361"/>
            <a:ext cx="532095" cy="2285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Refinery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487D4B8-5DF4-4258-A813-DBF27F9D391E}"/>
              </a:ext>
            </a:extLst>
          </p:cNvPr>
          <p:cNvSpPr/>
          <p:nvPr/>
        </p:nvSpPr>
        <p:spPr>
          <a:xfrm>
            <a:off x="1612455" y="3708690"/>
            <a:ext cx="510146" cy="1239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Lumber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E4D5248-DEBB-48E0-A5A9-9E5046950C23}"/>
              </a:ext>
            </a:extLst>
          </p:cNvPr>
          <p:cNvSpPr/>
          <p:nvPr/>
        </p:nvSpPr>
        <p:spPr>
          <a:xfrm>
            <a:off x="1540601" y="3585413"/>
            <a:ext cx="424798" cy="1102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Scrap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5FA5BD1-54AE-40BE-BC6F-0B9BDB694D8D}"/>
              </a:ext>
            </a:extLst>
          </p:cNvPr>
          <p:cNvSpPr/>
          <p:nvPr/>
        </p:nvSpPr>
        <p:spPr>
          <a:xfrm>
            <a:off x="851857" y="3594382"/>
            <a:ext cx="513423" cy="2285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Wagner &amp; Son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CD9A30F-639F-4182-BFFA-84D2877580B0}"/>
              </a:ext>
            </a:extLst>
          </p:cNvPr>
          <p:cNvSpPr/>
          <p:nvPr/>
        </p:nvSpPr>
        <p:spPr>
          <a:xfrm>
            <a:off x="1677814" y="2762363"/>
            <a:ext cx="510146" cy="2285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G.C.</a:t>
            </a:r>
          </a:p>
          <a:p>
            <a:pPr algn="ctr"/>
            <a:r>
              <a:rPr lang="en-US" sz="800" dirty="0"/>
              <a:t>Freight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9F6BC80-AA83-4F73-A2FE-233C13CC3C9C}"/>
              </a:ext>
            </a:extLst>
          </p:cNvPr>
          <p:cNvSpPr/>
          <p:nvPr/>
        </p:nvSpPr>
        <p:spPr>
          <a:xfrm>
            <a:off x="3355183" y="3445023"/>
            <a:ext cx="471153" cy="2285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Prairie Co-Op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6C3339-9905-4210-852A-E47EB7FCDDC3}"/>
              </a:ext>
            </a:extLst>
          </p:cNvPr>
          <p:cNvSpPr/>
          <p:nvPr/>
        </p:nvSpPr>
        <p:spPr>
          <a:xfrm>
            <a:off x="10502609" y="2783073"/>
            <a:ext cx="432496" cy="1792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Team Track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063E7FF-7BF3-4213-A43A-558AD6DE7082}"/>
              </a:ext>
            </a:extLst>
          </p:cNvPr>
          <p:cNvSpPr/>
          <p:nvPr/>
        </p:nvSpPr>
        <p:spPr>
          <a:xfrm>
            <a:off x="10332525" y="2489728"/>
            <a:ext cx="748346" cy="1872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Plastic Pellet Transfer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A965F00-A94E-4D2E-89AE-430FC2054EC4}"/>
              </a:ext>
            </a:extLst>
          </p:cNvPr>
          <p:cNvSpPr/>
          <p:nvPr/>
        </p:nvSpPr>
        <p:spPr>
          <a:xfrm>
            <a:off x="7856698" y="2770682"/>
            <a:ext cx="663600" cy="1987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Champion Mine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DB1403A-B406-48DC-A937-B4C25DA22198}"/>
              </a:ext>
            </a:extLst>
          </p:cNvPr>
          <p:cNvSpPr/>
          <p:nvPr/>
        </p:nvSpPr>
        <p:spPr>
          <a:xfrm>
            <a:off x="5925395" y="2483221"/>
            <a:ext cx="644551" cy="2288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Centennial Mills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AD6CB23-4494-4258-B38C-75C2FF366B82}"/>
              </a:ext>
            </a:extLst>
          </p:cNvPr>
          <p:cNvSpPr/>
          <p:nvPr/>
        </p:nvSpPr>
        <p:spPr>
          <a:xfrm>
            <a:off x="4596735" y="2750139"/>
            <a:ext cx="510146" cy="2285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Summit Cement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67AB4C-32DA-4937-B4D9-FCE4236B0604}"/>
              </a:ext>
            </a:extLst>
          </p:cNvPr>
          <p:cNvCxnSpPr>
            <a:cxnSpLocks/>
          </p:cNvCxnSpPr>
          <p:nvPr/>
        </p:nvCxnSpPr>
        <p:spPr>
          <a:xfrm>
            <a:off x="9759143" y="3429001"/>
            <a:ext cx="165491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AD088DB-BB20-4C0B-BC6E-335346BE56AA}"/>
              </a:ext>
            </a:extLst>
          </p:cNvPr>
          <p:cNvCxnSpPr>
            <a:cxnSpLocks/>
          </p:cNvCxnSpPr>
          <p:nvPr/>
        </p:nvCxnSpPr>
        <p:spPr>
          <a:xfrm flipH="1">
            <a:off x="1" y="3149135"/>
            <a:ext cx="121919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F3C7BA3-341C-4746-BB5B-76CDBEB8B86B}"/>
              </a:ext>
            </a:extLst>
          </p:cNvPr>
          <p:cNvCxnSpPr>
            <a:cxnSpLocks/>
          </p:cNvCxnSpPr>
          <p:nvPr/>
        </p:nvCxnSpPr>
        <p:spPr>
          <a:xfrm flipH="1">
            <a:off x="10532230" y="3149135"/>
            <a:ext cx="282629" cy="2826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5F1D980-CC37-44CC-832C-AD185A58790E}"/>
              </a:ext>
            </a:extLst>
          </p:cNvPr>
          <p:cNvCxnSpPr/>
          <p:nvPr/>
        </p:nvCxnSpPr>
        <p:spPr>
          <a:xfrm flipH="1" flipV="1">
            <a:off x="9479278" y="3149135"/>
            <a:ext cx="279865" cy="2798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7514E5D-6CB8-4E0E-9042-2B4931B5918B}"/>
              </a:ext>
            </a:extLst>
          </p:cNvPr>
          <p:cNvCxnSpPr>
            <a:cxnSpLocks/>
          </p:cNvCxnSpPr>
          <p:nvPr/>
        </p:nvCxnSpPr>
        <p:spPr>
          <a:xfrm flipH="1" flipV="1">
            <a:off x="11024065" y="2582490"/>
            <a:ext cx="563880" cy="5638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FB2D364-5DDB-429D-BDC5-A07F844AE5A2}"/>
              </a:ext>
            </a:extLst>
          </p:cNvPr>
          <p:cNvCxnSpPr>
            <a:cxnSpLocks/>
          </p:cNvCxnSpPr>
          <p:nvPr/>
        </p:nvCxnSpPr>
        <p:spPr>
          <a:xfrm>
            <a:off x="9470965" y="3142207"/>
            <a:ext cx="1960428" cy="19604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0D3E829-D348-4DA8-90E5-1E3F63C37EBE}"/>
              </a:ext>
            </a:extLst>
          </p:cNvPr>
          <p:cNvCxnSpPr>
            <a:cxnSpLocks/>
          </p:cNvCxnSpPr>
          <p:nvPr/>
        </p:nvCxnSpPr>
        <p:spPr>
          <a:xfrm flipH="1">
            <a:off x="10316097" y="3985959"/>
            <a:ext cx="187590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431EFBE-F934-4951-926C-64DE222B2CB0}"/>
              </a:ext>
            </a:extLst>
          </p:cNvPr>
          <p:cNvCxnSpPr>
            <a:cxnSpLocks/>
          </p:cNvCxnSpPr>
          <p:nvPr/>
        </p:nvCxnSpPr>
        <p:spPr>
          <a:xfrm flipH="1">
            <a:off x="10601501" y="4263054"/>
            <a:ext cx="15904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ABD9E29-8D3B-4FFB-9B6A-BCF5497E6A25}"/>
              </a:ext>
            </a:extLst>
          </p:cNvPr>
          <p:cNvCxnSpPr>
            <a:cxnSpLocks/>
          </p:cNvCxnSpPr>
          <p:nvPr/>
        </p:nvCxnSpPr>
        <p:spPr>
          <a:xfrm flipH="1">
            <a:off x="10861969" y="4548458"/>
            <a:ext cx="13300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52B235-93F0-4E44-AD33-3392870A2175}"/>
              </a:ext>
            </a:extLst>
          </p:cNvPr>
          <p:cNvCxnSpPr>
            <a:cxnSpLocks/>
          </p:cNvCxnSpPr>
          <p:nvPr/>
        </p:nvCxnSpPr>
        <p:spPr>
          <a:xfrm flipH="1">
            <a:off x="11139063" y="4817233"/>
            <a:ext cx="10529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9A951BB-04F2-4402-A82A-7ED5EE986C8A}"/>
              </a:ext>
            </a:extLst>
          </p:cNvPr>
          <p:cNvCxnSpPr>
            <a:cxnSpLocks/>
          </p:cNvCxnSpPr>
          <p:nvPr/>
        </p:nvCxnSpPr>
        <p:spPr>
          <a:xfrm flipH="1">
            <a:off x="11432778" y="5102635"/>
            <a:ext cx="75922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9E8E75F-B952-4B1B-8C0E-B8967315F71A}"/>
              </a:ext>
            </a:extLst>
          </p:cNvPr>
          <p:cNvCxnSpPr>
            <a:cxnSpLocks/>
          </p:cNvCxnSpPr>
          <p:nvPr/>
        </p:nvCxnSpPr>
        <p:spPr>
          <a:xfrm flipH="1">
            <a:off x="7541749" y="2866504"/>
            <a:ext cx="275703" cy="2757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12095A8-030B-46BB-A7C4-12A0631452C3}"/>
              </a:ext>
            </a:extLst>
          </p:cNvPr>
          <p:cNvCxnSpPr>
            <a:cxnSpLocks/>
          </p:cNvCxnSpPr>
          <p:nvPr/>
        </p:nvCxnSpPr>
        <p:spPr>
          <a:xfrm flipH="1">
            <a:off x="7813158" y="2870799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44938A-C2D9-4775-BF4B-84965914B270}"/>
              </a:ext>
            </a:extLst>
          </p:cNvPr>
          <p:cNvCxnSpPr>
            <a:cxnSpLocks/>
          </p:cNvCxnSpPr>
          <p:nvPr/>
        </p:nvCxnSpPr>
        <p:spPr>
          <a:xfrm flipH="1" flipV="1">
            <a:off x="6623180" y="2589401"/>
            <a:ext cx="570817" cy="5708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D143558-F4CC-4898-87E5-637F2881F5DB}"/>
              </a:ext>
            </a:extLst>
          </p:cNvPr>
          <p:cNvCxnSpPr>
            <a:cxnSpLocks/>
          </p:cNvCxnSpPr>
          <p:nvPr/>
        </p:nvCxnSpPr>
        <p:spPr>
          <a:xfrm flipH="1">
            <a:off x="6278194" y="2874812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077865-8E47-4514-BB9A-22EBF82F7261}"/>
              </a:ext>
            </a:extLst>
          </p:cNvPr>
          <p:cNvCxnSpPr>
            <a:cxnSpLocks/>
          </p:cNvCxnSpPr>
          <p:nvPr/>
        </p:nvCxnSpPr>
        <p:spPr>
          <a:xfrm flipH="1">
            <a:off x="6002152" y="2866504"/>
            <a:ext cx="275703" cy="2757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3BA179B-8DFD-4B9C-8E85-9ADBD55F55CC}"/>
              </a:ext>
            </a:extLst>
          </p:cNvPr>
          <p:cNvCxnSpPr>
            <a:cxnSpLocks/>
          </p:cNvCxnSpPr>
          <p:nvPr/>
        </p:nvCxnSpPr>
        <p:spPr>
          <a:xfrm flipH="1">
            <a:off x="6002152" y="2592144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3DFD583-C4CE-4202-8669-E530CB3B284A}"/>
              </a:ext>
            </a:extLst>
          </p:cNvPr>
          <p:cNvCxnSpPr>
            <a:cxnSpLocks/>
          </p:cNvCxnSpPr>
          <p:nvPr/>
        </p:nvCxnSpPr>
        <p:spPr>
          <a:xfrm flipH="1">
            <a:off x="10393682" y="2590745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BD5D706-54F3-424F-9340-509ADEF20CC8}"/>
              </a:ext>
            </a:extLst>
          </p:cNvPr>
          <p:cNvCxnSpPr>
            <a:cxnSpLocks/>
          </p:cNvCxnSpPr>
          <p:nvPr/>
        </p:nvCxnSpPr>
        <p:spPr>
          <a:xfrm flipH="1">
            <a:off x="10393682" y="2872143"/>
            <a:ext cx="8970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845D054-39A4-4467-8A64-9A699CB145D8}"/>
              </a:ext>
            </a:extLst>
          </p:cNvPr>
          <p:cNvCxnSpPr>
            <a:cxnSpLocks/>
          </p:cNvCxnSpPr>
          <p:nvPr/>
        </p:nvCxnSpPr>
        <p:spPr>
          <a:xfrm flipH="1" flipV="1">
            <a:off x="2543167" y="2585259"/>
            <a:ext cx="560748" cy="5607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43DF838-1F40-4684-862E-092E906662C7}"/>
              </a:ext>
            </a:extLst>
          </p:cNvPr>
          <p:cNvCxnSpPr>
            <a:cxnSpLocks/>
          </p:cNvCxnSpPr>
          <p:nvPr/>
        </p:nvCxnSpPr>
        <p:spPr>
          <a:xfrm flipH="1">
            <a:off x="1042370" y="2595892"/>
            <a:ext cx="150079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F961BA8-3235-46B8-8CDA-9047AA50AC81}"/>
              </a:ext>
            </a:extLst>
          </p:cNvPr>
          <p:cNvCxnSpPr>
            <a:cxnSpLocks/>
          </p:cNvCxnSpPr>
          <p:nvPr/>
        </p:nvCxnSpPr>
        <p:spPr>
          <a:xfrm flipH="1">
            <a:off x="2930795" y="3156064"/>
            <a:ext cx="282629" cy="2826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B0B2A94-14A1-4F3F-B0E2-98F75913F2C6}"/>
              </a:ext>
            </a:extLst>
          </p:cNvPr>
          <p:cNvCxnSpPr>
            <a:cxnSpLocks/>
          </p:cNvCxnSpPr>
          <p:nvPr/>
        </p:nvCxnSpPr>
        <p:spPr>
          <a:xfrm flipH="1">
            <a:off x="581890" y="3429000"/>
            <a:ext cx="2969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CDD2426-4A23-45C0-9FD3-3AC12FAD368B}"/>
              </a:ext>
            </a:extLst>
          </p:cNvPr>
          <p:cNvCxnSpPr>
            <a:cxnSpLocks/>
          </p:cNvCxnSpPr>
          <p:nvPr/>
        </p:nvCxnSpPr>
        <p:spPr>
          <a:xfrm flipH="1" flipV="1">
            <a:off x="309166" y="3151190"/>
            <a:ext cx="272723" cy="2727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870AC96-1B8B-411C-8A01-A814D5733615}"/>
              </a:ext>
            </a:extLst>
          </p:cNvPr>
          <p:cNvCxnSpPr>
            <a:cxnSpLocks/>
          </p:cNvCxnSpPr>
          <p:nvPr/>
        </p:nvCxnSpPr>
        <p:spPr>
          <a:xfrm flipH="1">
            <a:off x="490149" y="2595892"/>
            <a:ext cx="552220" cy="5522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A1F8F9C-30E0-43C3-B7CA-1335992AAFB7}"/>
              </a:ext>
            </a:extLst>
          </p:cNvPr>
          <p:cNvCxnSpPr>
            <a:cxnSpLocks/>
          </p:cNvCxnSpPr>
          <p:nvPr/>
        </p:nvCxnSpPr>
        <p:spPr>
          <a:xfrm flipH="1">
            <a:off x="1613870" y="3156064"/>
            <a:ext cx="282629" cy="2826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E6843BF-CFEA-44A9-ABEC-0CFD4E4407E4}"/>
              </a:ext>
            </a:extLst>
          </p:cNvPr>
          <p:cNvCxnSpPr>
            <a:cxnSpLocks/>
          </p:cNvCxnSpPr>
          <p:nvPr/>
        </p:nvCxnSpPr>
        <p:spPr>
          <a:xfrm flipH="1">
            <a:off x="1280292" y="2870198"/>
            <a:ext cx="282629" cy="2826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0C156FB-79C0-434F-9FB2-027EC19920A5}"/>
              </a:ext>
            </a:extLst>
          </p:cNvPr>
          <p:cNvCxnSpPr>
            <a:cxnSpLocks/>
          </p:cNvCxnSpPr>
          <p:nvPr/>
        </p:nvCxnSpPr>
        <p:spPr>
          <a:xfrm flipH="1">
            <a:off x="1562921" y="2880094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34A50B9-7633-4222-BE21-23D2099E7C77}"/>
              </a:ext>
            </a:extLst>
          </p:cNvPr>
          <p:cNvCxnSpPr>
            <a:cxnSpLocks/>
          </p:cNvCxnSpPr>
          <p:nvPr/>
        </p:nvCxnSpPr>
        <p:spPr>
          <a:xfrm flipH="1" flipV="1">
            <a:off x="1935990" y="2306458"/>
            <a:ext cx="282506" cy="2825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33924DF-45F9-4DCA-BEF6-4B8D2993E472}"/>
              </a:ext>
            </a:extLst>
          </p:cNvPr>
          <p:cNvCxnSpPr>
            <a:cxnSpLocks/>
          </p:cNvCxnSpPr>
          <p:nvPr/>
        </p:nvCxnSpPr>
        <p:spPr>
          <a:xfrm flipH="1">
            <a:off x="1304019" y="2315753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9923573-8A29-420C-B761-BE462AF80052}"/>
              </a:ext>
            </a:extLst>
          </p:cNvPr>
          <p:cNvCxnSpPr>
            <a:cxnSpLocks/>
          </p:cNvCxnSpPr>
          <p:nvPr/>
        </p:nvCxnSpPr>
        <p:spPr>
          <a:xfrm flipH="1" flipV="1">
            <a:off x="5190879" y="2857240"/>
            <a:ext cx="282506" cy="2825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BE4E2BE-FA8C-4636-B302-DA8D556BD352}"/>
              </a:ext>
            </a:extLst>
          </p:cNvPr>
          <p:cNvCxnSpPr>
            <a:cxnSpLocks/>
          </p:cNvCxnSpPr>
          <p:nvPr/>
        </p:nvCxnSpPr>
        <p:spPr>
          <a:xfrm flipH="1">
            <a:off x="4558908" y="2866535"/>
            <a:ext cx="630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4236C05-A64F-4262-A711-52A8B276E3A8}"/>
              </a:ext>
            </a:extLst>
          </p:cNvPr>
          <p:cNvCxnSpPr>
            <a:cxnSpLocks/>
          </p:cNvCxnSpPr>
          <p:nvPr/>
        </p:nvCxnSpPr>
        <p:spPr>
          <a:xfrm flipH="1">
            <a:off x="3286397" y="3429229"/>
            <a:ext cx="5731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2A3BB74-72CB-469A-8986-A5791BE57249}"/>
              </a:ext>
            </a:extLst>
          </p:cNvPr>
          <p:cNvCxnSpPr>
            <a:cxnSpLocks/>
          </p:cNvCxnSpPr>
          <p:nvPr/>
        </p:nvCxnSpPr>
        <p:spPr>
          <a:xfrm flipH="1" flipV="1">
            <a:off x="3139457" y="3423586"/>
            <a:ext cx="282506" cy="2825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1EEFCB7-85BD-4456-9001-FC4DC1BD22B9}"/>
              </a:ext>
            </a:extLst>
          </p:cNvPr>
          <p:cNvCxnSpPr>
            <a:cxnSpLocks/>
          </p:cNvCxnSpPr>
          <p:nvPr/>
        </p:nvCxnSpPr>
        <p:spPr>
          <a:xfrm flipH="1">
            <a:off x="3421964" y="3706092"/>
            <a:ext cx="28246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653C399-CFCD-4B2C-9583-864AAFC49CE6}"/>
              </a:ext>
            </a:extLst>
          </p:cNvPr>
          <p:cNvCxnSpPr>
            <a:cxnSpLocks/>
          </p:cNvCxnSpPr>
          <p:nvPr/>
        </p:nvCxnSpPr>
        <p:spPr>
          <a:xfrm flipH="1">
            <a:off x="11414061" y="3144468"/>
            <a:ext cx="282629" cy="2826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94325C20-95C4-4E5F-9409-970E40ACC040}"/>
              </a:ext>
            </a:extLst>
          </p:cNvPr>
          <p:cNvSpPr txBox="1"/>
          <p:nvPr/>
        </p:nvSpPr>
        <p:spPr>
          <a:xfrm>
            <a:off x="1042370" y="1609696"/>
            <a:ext cx="1500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Granite Creek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64BC3FD-3B64-4C63-BF23-E3119132E66D}"/>
              </a:ext>
            </a:extLst>
          </p:cNvPr>
          <p:cNvSpPr txBox="1"/>
          <p:nvPr/>
        </p:nvSpPr>
        <p:spPr>
          <a:xfrm>
            <a:off x="5638222" y="1609696"/>
            <a:ext cx="1500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Summit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153B46D-AB47-4041-9B8B-8FEC2250F756}"/>
              </a:ext>
            </a:extLst>
          </p:cNvPr>
          <p:cNvSpPr txBox="1"/>
          <p:nvPr/>
        </p:nvSpPr>
        <p:spPr>
          <a:xfrm>
            <a:off x="10020716" y="1611020"/>
            <a:ext cx="1500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 Rock</a:t>
            </a:r>
          </a:p>
        </p:txBody>
      </p:sp>
      <p:pic>
        <p:nvPicPr>
          <p:cNvPr id="1026" name="Picture 2" descr="A compass rose showing just the cardinal points of north, south, east, and west.">
            <a:extLst>
              <a:ext uri="{FF2B5EF4-FFF2-40B4-BE49-F238E27FC236}">
                <a16:creationId xmlns:a16="http://schemas.microsoft.com/office/drawing/2014/main" id="{6AC0F702-6C87-4DAE-AA54-EB17DDFBA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726" y="5727441"/>
            <a:ext cx="1113574" cy="10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9B40565D-75AD-4101-B93B-010ECBE3693A}"/>
              </a:ext>
            </a:extLst>
          </p:cNvPr>
          <p:cNvSpPr txBox="1"/>
          <p:nvPr/>
        </p:nvSpPr>
        <p:spPr>
          <a:xfrm>
            <a:off x="152894" y="168293"/>
            <a:ext cx="2065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Red Rock Northern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2FF37EC-B843-4079-A8F7-90B7533CE72E}"/>
              </a:ext>
            </a:extLst>
          </p:cNvPr>
          <p:cNvCxnSpPr>
            <a:cxnSpLocks/>
          </p:cNvCxnSpPr>
          <p:nvPr/>
        </p:nvCxnSpPr>
        <p:spPr>
          <a:xfrm flipH="1">
            <a:off x="2127838" y="3431735"/>
            <a:ext cx="282629" cy="2826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04230B1-B83E-4841-B399-8EBF8271BDD3}"/>
              </a:ext>
            </a:extLst>
          </p:cNvPr>
          <p:cNvCxnSpPr>
            <a:cxnSpLocks/>
          </p:cNvCxnSpPr>
          <p:nvPr/>
        </p:nvCxnSpPr>
        <p:spPr>
          <a:xfrm flipH="1">
            <a:off x="948059" y="3714363"/>
            <a:ext cx="11797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19AE1A4E-8C04-4509-875D-3CCD1ADD9DC2}"/>
              </a:ext>
            </a:extLst>
          </p:cNvPr>
          <p:cNvSpPr/>
          <p:nvPr/>
        </p:nvSpPr>
        <p:spPr>
          <a:xfrm>
            <a:off x="11251572" y="4306057"/>
            <a:ext cx="572388" cy="1987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Red Rock Yard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565934D-5A1C-4CB9-98D5-D810AE461598}"/>
              </a:ext>
            </a:extLst>
          </p:cNvPr>
          <p:cNvSpPr/>
          <p:nvPr/>
        </p:nvSpPr>
        <p:spPr>
          <a:xfrm>
            <a:off x="11503362" y="5150422"/>
            <a:ext cx="679112" cy="2285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Shop</a:t>
            </a:r>
          </a:p>
          <a:p>
            <a:pPr algn="ctr"/>
            <a:r>
              <a:rPr lang="en-US" sz="800" dirty="0"/>
              <a:t>Yard Office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887533C-93E6-4D17-A9F1-A361A30B8321}"/>
              </a:ext>
            </a:extLst>
          </p:cNvPr>
          <p:cNvSpPr/>
          <p:nvPr/>
        </p:nvSpPr>
        <p:spPr>
          <a:xfrm>
            <a:off x="12003373" y="3923653"/>
            <a:ext cx="149854" cy="1249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2597DB3-3640-4F72-B40A-BB018D55736B}"/>
              </a:ext>
            </a:extLst>
          </p:cNvPr>
          <p:cNvSpPr/>
          <p:nvPr/>
        </p:nvSpPr>
        <p:spPr>
          <a:xfrm>
            <a:off x="12003373" y="4203254"/>
            <a:ext cx="149854" cy="1249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DBE4F24-8325-4605-AF95-5BE3FB339129}"/>
              </a:ext>
            </a:extLst>
          </p:cNvPr>
          <p:cNvSpPr/>
          <p:nvPr/>
        </p:nvSpPr>
        <p:spPr>
          <a:xfrm>
            <a:off x="12003373" y="4480963"/>
            <a:ext cx="149854" cy="1249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EBA38E5-571B-4413-BFBA-3A91FE81ECA7}"/>
              </a:ext>
            </a:extLst>
          </p:cNvPr>
          <p:cNvSpPr/>
          <p:nvPr/>
        </p:nvSpPr>
        <p:spPr>
          <a:xfrm>
            <a:off x="12003373" y="4751981"/>
            <a:ext cx="149854" cy="1249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6BF4A6E-DD07-4929-9618-4CE1C09B6F4A}"/>
              </a:ext>
            </a:extLst>
          </p:cNvPr>
          <p:cNvSpPr/>
          <p:nvPr/>
        </p:nvSpPr>
        <p:spPr>
          <a:xfrm>
            <a:off x="12003373" y="5040142"/>
            <a:ext cx="149854" cy="1249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2862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G. Boche</dc:creator>
  <cp:lastModifiedBy>Jason Boche</cp:lastModifiedBy>
  <cp:revision>19</cp:revision>
  <dcterms:created xsi:type="dcterms:W3CDTF">2021-05-11T18:06:33Z</dcterms:created>
  <dcterms:modified xsi:type="dcterms:W3CDTF">2022-02-25T17:40:08Z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7cb76b2-10b8-4fe1-93d4-2202842406cd_Enabled">
    <vt:lpwstr>True</vt:lpwstr>
  </property>
  <property fmtid="{D5CDD505-2E9C-101B-9397-08002B2CF9AE}" pid="3" name="MSIP_Label_17cb76b2-10b8-4fe1-93d4-2202842406cd_SiteId">
    <vt:lpwstr>945c199a-83a2-4e80-9f8c-5a91be5752dd</vt:lpwstr>
  </property>
  <property fmtid="{D5CDD505-2E9C-101B-9397-08002B2CF9AE}" pid="4" name="MSIP_Label_17cb76b2-10b8-4fe1-93d4-2202842406cd_Owner">
    <vt:lpwstr>Jason_Boche@DELL.com</vt:lpwstr>
  </property>
  <property fmtid="{D5CDD505-2E9C-101B-9397-08002B2CF9AE}" pid="5" name="MSIP_Label_17cb76b2-10b8-4fe1-93d4-2202842406cd_SetDate">
    <vt:lpwstr>2021-05-14T20:32:43.0225449Z</vt:lpwstr>
  </property>
  <property fmtid="{D5CDD505-2E9C-101B-9397-08002B2CF9AE}" pid="6" name="MSIP_Label_17cb76b2-10b8-4fe1-93d4-2202842406cd_Name">
    <vt:lpwstr>External Public</vt:lpwstr>
  </property>
  <property fmtid="{D5CDD505-2E9C-101B-9397-08002B2CF9AE}" pid="7" name="MSIP_Label_17cb76b2-10b8-4fe1-93d4-2202842406cd_Application">
    <vt:lpwstr>Microsoft Azure Information Protection</vt:lpwstr>
  </property>
  <property fmtid="{D5CDD505-2E9C-101B-9397-08002B2CF9AE}" pid="8" name="MSIP_Label_17cb76b2-10b8-4fe1-93d4-2202842406cd_ActionId">
    <vt:lpwstr>1f97a323-9cd9-4b24-95d7-2b386e4a9d68</vt:lpwstr>
  </property>
  <property fmtid="{D5CDD505-2E9C-101B-9397-08002B2CF9AE}" pid="9" name="MSIP_Label_17cb76b2-10b8-4fe1-93d4-2202842406cd_Extended_MSFT_Method">
    <vt:lpwstr>Manual</vt:lpwstr>
  </property>
  <property fmtid="{D5CDD505-2E9C-101B-9397-08002B2CF9AE}" pid="10" name="aiplabel">
    <vt:lpwstr>External Public</vt:lpwstr>
  </property>
</Properties>
</file>